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3"/>
    <p:sldMasterId id="2147483911" r:id="rId14"/>
    <p:sldMasterId id="2147483941" r:id="rId15"/>
  </p:sldMasterIdLst>
  <p:notesMasterIdLst>
    <p:notesMasterId r:id="rId62"/>
  </p:notesMasterIdLst>
  <p:handoutMasterIdLst>
    <p:handoutMasterId r:id="rId63"/>
  </p:handoutMasterIdLst>
  <p:sldIdLst>
    <p:sldId id="3789" r:id="rId16"/>
    <p:sldId id="3877" r:id="rId17"/>
    <p:sldId id="3778" r:id="rId18"/>
    <p:sldId id="3889" r:id="rId19"/>
    <p:sldId id="3881" r:id="rId20"/>
    <p:sldId id="3776" r:id="rId21"/>
    <p:sldId id="3788" r:id="rId22"/>
    <p:sldId id="2147468396" r:id="rId23"/>
    <p:sldId id="3900" r:id="rId24"/>
    <p:sldId id="2147468395" r:id="rId25"/>
    <p:sldId id="3915" r:id="rId26"/>
    <p:sldId id="3916" r:id="rId27"/>
    <p:sldId id="3912" r:id="rId28"/>
    <p:sldId id="3917" r:id="rId29"/>
    <p:sldId id="3920" r:id="rId30"/>
    <p:sldId id="3921" r:id="rId31"/>
    <p:sldId id="3894" r:id="rId32"/>
    <p:sldId id="3895" r:id="rId33"/>
    <p:sldId id="2147468373" r:id="rId34"/>
    <p:sldId id="2147468374" r:id="rId35"/>
    <p:sldId id="2147468375" r:id="rId36"/>
    <p:sldId id="2147468376" r:id="rId37"/>
    <p:sldId id="2147468377" r:id="rId38"/>
    <p:sldId id="2147468378" r:id="rId39"/>
    <p:sldId id="2147468379" r:id="rId40"/>
    <p:sldId id="2147468380" r:id="rId41"/>
    <p:sldId id="2147468381" r:id="rId42"/>
    <p:sldId id="2147468382" r:id="rId43"/>
    <p:sldId id="2147468383" r:id="rId44"/>
    <p:sldId id="2147468384" r:id="rId45"/>
    <p:sldId id="2147468385" r:id="rId46"/>
    <p:sldId id="2147468387" r:id="rId47"/>
    <p:sldId id="2147468388" r:id="rId48"/>
    <p:sldId id="2147468389" r:id="rId49"/>
    <p:sldId id="2147468390" r:id="rId50"/>
    <p:sldId id="2147468391" r:id="rId51"/>
    <p:sldId id="2147468386" r:id="rId52"/>
    <p:sldId id="2147468392" r:id="rId53"/>
    <p:sldId id="2147468393" r:id="rId54"/>
    <p:sldId id="2147468394" r:id="rId55"/>
    <p:sldId id="3909" r:id="rId56"/>
    <p:sldId id="3897" r:id="rId57"/>
    <p:sldId id="3910" r:id="rId58"/>
    <p:sldId id="3839" r:id="rId59"/>
    <p:sldId id="3878" r:id="rId60"/>
    <p:sldId id="2147468372" r:id="rId61"/>
  </p:sldIdLst>
  <p:sldSz cx="12192000" cy="6858000"/>
  <p:notesSz cx="6858000" cy="9144000"/>
  <p:custDataLst>
    <p:tags r:id="rId64"/>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2.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viewProps" Target="viewProp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7/24/2023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7/24/2023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960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490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415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126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164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8426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132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179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48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981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532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169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10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255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042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999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52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88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37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507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828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517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87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595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362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681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305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397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82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000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0321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71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835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83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180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418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20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41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848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84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429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7/24/2023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7/24/2023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6.xml"/><Relationship Id="rId1" Type="http://schemas.openxmlformats.org/officeDocument/2006/relationships/customXml" Target="../../customXml/item10.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438859"/>
            <a:ext cx="5073346" cy="2424543"/>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Machine Guidance </a:t>
            </a: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HP Shovel</a:t>
            </a:r>
          </a:p>
          <a:p>
            <a:pPr algn="ctr"/>
            <a:r>
              <a:rPr lang="en-US" sz="18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JIGSAW version Bucket Position</a:t>
            </a: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02/24/2023</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1.6</a:t>
            </a:r>
          </a:p>
        </p:txBody>
      </p:sp>
    </p:spTree>
    <p:extLst>
      <p:ext uri="{BB962C8B-B14F-4D97-AF65-F5344CB8AC3E}">
        <p14:creationId xmlns:p14="http://schemas.microsoft.com/office/powerpoint/2010/main" val="1306561173"/>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47411"/>
          </a:xfrm>
        </p:spPr>
        <p:txBody>
          <a:bodyPr/>
          <a:lstStyle/>
          <a:p>
            <a:r>
              <a:rPr lang="en-US" sz="1200" dirty="0"/>
              <a:t>Configuration</a:t>
            </a:r>
          </a:p>
          <a:p>
            <a:r>
              <a:rPr lang="en-US" sz="1200" dirty="0"/>
              <a:t>Add group configuration to JSPanel application for the new device name.</a:t>
            </a:r>
          </a:p>
          <a:p>
            <a:r>
              <a:rPr lang="en-US" sz="1200" dirty="0"/>
              <a:t>Update </a:t>
            </a:r>
            <a:r>
              <a:rPr lang="en-US" sz="1200" dirty="0" err="1"/>
              <a:t>high_precision_groups</a:t>
            </a:r>
            <a:r>
              <a:rPr lang="en-US" sz="1200" dirty="0"/>
              <a:t> configuration for the new device name, Value must be equal to Device name.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endParaRPr lang="en-AU" sz="1300" dirty="0"/>
          </a:p>
        </p:txBody>
      </p:sp>
      <p:pic>
        <p:nvPicPr>
          <p:cNvPr id="5" name="Picture 4">
            <a:extLst>
              <a:ext uri="{FF2B5EF4-FFF2-40B4-BE49-F238E27FC236}">
                <a16:creationId xmlns:a16="http://schemas.microsoft.com/office/drawing/2014/main" id="{DAB604D8-9C32-756C-4486-BE7DC46F94CB}"/>
              </a:ext>
            </a:extLst>
          </p:cNvPr>
          <p:cNvPicPr>
            <a:picLocks noChangeAspect="1"/>
          </p:cNvPicPr>
          <p:nvPr/>
        </p:nvPicPr>
        <p:blipFill>
          <a:blip r:embed="rId3"/>
          <a:stretch>
            <a:fillRect/>
          </a:stretch>
        </p:blipFill>
        <p:spPr>
          <a:xfrm>
            <a:off x="1456357" y="2201898"/>
            <a:ext cx="9279286" cy="3406422"/>
          </a:xfrm>
          <a:prstGeom prst="rect">
            <a:avLst/>
          </a:prstGeom>
        </p:spPr>
      </p:pic>
    </p:spTree>
    <p:extLst>
      <p:ext uri="{BB962C8B-B14F-4D97-AF65-F5344CB8AC3E}">
        <p14:creationId xmlns:p14="http://schemas.microsoft.com/office/powerpoint/2010/main" val="2285094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08968"/>
          </a:xfrm>
        </p:spPr>
        <p:txBody>
          <a:bodyPr wrap="square">
            <a:normAutofit/>
          </a:bodyPr>
          <a:lstStyle/>
          <a:p>
            <a:r>
              <a:rPr lang="en-US" dirty="0"/>
              <a:t>Calibration </a:t>
            </a:r>
          </a:p>
          <a:p>
            <a:r>
              <a:rPr lang="en-US" dirty="0"/>
              <a:t>Add an Equipment Geometry record for the HP Shovel Equipment Type.</a:t>
            </a:r>
          </a:p>
          <a:p>
            <a:endParaRPr lang="en-US" dirty="0"/>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9E85CED7-8F53-48CE-BD82-B226A7DA93B6}"/>
              </a:ext>
            </a:extLst>
          </p:cNvPr>
          <p:cNvPicPr>
            <a:picLocks noChangeAspect="1"/>
          </p:cNvPicPr>
          <p:nvPr/>
        </p:nvPicPr>
        <p:blipFill>
          <a:blip r:embed="rId3"/>
          <a:stretch>
            <a:fillRect/>
          </a:stretch>
        </p:blipFill>
        <p:spPr>
          <a:xfrm>
            <a:off x="3523128" y="2273317"/>
            <a:ext cx="5145744" cy="3273374"/>
          </a:xfrm>
          <a:prstGeom prst="rect">
            <a:avLst/>
          </a:prstGeom>
        </p:spPr>
      </p:pic>
    </p:spTree>
    <p:extLst>
      <p:ext uri="{BB962C8B-B14F-4D97-AF65-F5344CB8AC3E}">
        <p14:creationId xmlns:p14="http://schemas.microsoft.com/office/powerpoint/2010/main" val="307304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08968"/>
          </a:xfrm>
        </p:spPr>
        <p:txBody>
          <a:bodyPr wrap="square">
            <a:normAutofit/>
          </a:bodyPr>
          <a:lstStyle/>
          <a:p>
            <a:r>
              <a:rPr lang="en-US" dirty="0"/>
              <a:t>Calibration </a:t>
            </a:r>
          </a:p>
          <a:p>
            <a:r>
              <a:rPr lang="en-US" dirty="0"/>
              <a:t>Add an Equipment Geometry record for the HP Shovel Equipment Type.</a:t>
            </a:r>
          </a:p>
          <a:p>
            <a:endParaRPr lang="en-US" dirty="0"/>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7" name="Picture 6">
            <a:extLst>
              <a:ext uri="{FF2B5EF4-FFF2-40B4-BE49-F238E27FC236}">
                <a16:creationId xmlns:a16="http://schemas.microsoft.com/office/drawing/2014/main" id="{0993CC29-D518-480D-9F49-B1E3A6B5E757}"/>
              </a:ext>
            </a:extLst>
          </p:cNvPr>
          <p:cNvPicPr>
            <a:picLocks noChangeAspect="1"/>
          </p:cNvPicPr>
          <p:nvPr/>
        </p:nvPicPr>
        <p:blipFill>
          <a:blip r:embed="rId3"/>
          <a:stretch>
            <a:fillRect/>
          </a:stretch>
        </p:blipFill>
        <p:spPr>
          <a:xfrm>
            <a:off x="3436018" y="1856889"/>
            <a:ext cx="5319963" cy="3981279"/>
          </a:xfrm>
          <a:prstGeom prst="rect">
            <a:avLst/>
          </a:prstGeom>
        </p:spPr>
      </p:pic>
    </p:spTree>
    <p:extLst>
      <p:ext uri="{BB962C8B-B14F-4D97-AF65-F5344CB8AC3E}">
        <p14:creationId xmlns:p14="http://schemas.microsoft.com/office/powerpoint/2010/main" val="2704754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Geometry Points records for each Geometry Segments for HP Shovels.</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1E6C93B1-6DC0-4A9C-8853-ECD7E015FE4B}"/>
              </a:ext>
            </a:extLst>
          </p:cNvPr>
          <p:cNvPicPr>
            <a:picLocks noChangeAspect="1"/>
          </p:cNvPicPr>
          <p:nvPr/>
        </p:nvPicPr>
        <p:blipFill>
          <a:blip r:embed="rId3"/>
          <a:stretch>
            <a:fillRect/>
          </a:stretch>
        </p:blipFill>
        <p:spPr>
          <a:xfrm>
            <a:off x="2431701" y="2485032"/>
            <a:ext cx="7328598" cy="2988889"/>
          </a:xfrm>
          <a:prstGeom prst="rect">
            <a:avLst/>
          </a:prstGeom>
        </p:spPr>
      </p:pic>
    </p:spTree>
    <p:extLst>
      <p:ext uri="{BB962C8B-B14F-4D97-AF65-F5344CB8AC3E}">
        <p14:creationId xmlns:p14="http://schemas.microsoft.com/office/powerpoint/2010/main" val="1957100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Geometry Segments records for each HP Shovel.</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12" name="Picture 11">
            <a:extLst>
              <a:ext uri="{FF2B5EF4-FFF2-40B4-BE49-F238E27FC236}">
                <a16:creationId xmlns:a16="http://schemas.microsoft.com/office/drawing/2014/main" id="{B225EF54-F169-4FFA-90E1-0474145C5014}"/>
              </a:ext>
            </a:extLst>
          </p:cNvPr>
          <p:cNvPicPr>
            <a:picLocks noChangeAspect="1"/>
          </p:cNvPicPr>
          <p:nvPr/>
        </p:nvPicPr>
        <p:blipFill>
          <a:blip r:embed="rId3"/>
          <a:stretch>
            <a:fillRect/>
          </a:stretch>
        </p:blipFill>
        <p:spPr>
          <a:xfrm>
            <a:off x="1802100" y="2477629"/>
            <a:ext cx="8587799" cy="2988673"/>
          </a:xfrm>
          <a:prstGeom prst="rect">
            <a:avLst/>
          </a:prstGeom>
        </p:spPr>
      </p:pic>
    </p:spTree>
    <p:extLst>
      <p:ext uri="{BB962C8B-B14F-4D97-AF65-F5344CB8AC3E}">
        <p14:creationId xmlns:p14="http://schemas.microsoft.com/office/powerpoint/2010/main" val="4189713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49976"/>
            <a:ext cx="10972800" cy="708483"/>
          </a:xfrm>
        </p:spPr>
        <p:txBody>
          <a:bodyPr wrap="square">
            <a:normAutofit lnSpcReduction="10000"/>
          </a:bodyPr>
          <a:lstStyle/>
          <a:p>
            <a:r>
              <a:rPr lang="en-US" dirty="0"/>
              <a:t>Calibration</a:t>
            </a:r>
          </a:p>
          <a:p>
            <a:r>
              <a:rPr lang="en-US" dirty="0"/>
              <a:t>Take X, Y and Z measurements.</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1026" name="Picture 2">
            <a:extLst>
              <a:ext uri="{FF2B5EF4-FFF2-40B4-BE49-F238E27FC236}">
                <a16:creationId xmlns:a16="http://schemas.microsoft.com/office/drawing/2014/main" id="{26B15ACC-3D6E-4905-BA85-003B99578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188" y="2706725"/>
            <a:ext cx="190500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B056EED-A125-4716-9726-F0089F47A473}"/>
              </a:ext>
            </a:extLst>
          </p:cNvPr>
          <p:cNvPicPr>
            <a:picLocks noChangeAspect="1"/>
          </p:cNvPicPr>
          <p:nvPr/>
        </p:nvPicPr>
        <p:blipFill>
          <a:blip r:embed="rId4"/>
          <a:stretch>
            <a:fillRect/>
          </a:stretch>
        </p:blipFill>
        <p:spPr>
          <a:xfrm>
            <a:off x="3981021" y="2306466"/>
            <a:ext cx="1752845" cy="2981741"/>
          </a:xfrm>
          <a:prstGeom prst="rect">
            <a:avLst/>
          </a:prstGeom>
        </p:spPr>
      </p:pic>
      <p:pic>
        <p:nvPicPr>
          <p:cNvPr id="12" name="Picture 11">
            <a:extLst>
              <a:ext uri="{FF2B5EF4-FFF2-40B4-BE49-F238E27FC236}">
                <a16:creationId xmlns:a16="http://schemas.microsoft.com/office/drawing/2014/main" id="{B86CAACB-80E2-46DC-9180-694CE8909B21}"/>
              </a:ext>
            </a:extLst>
          </p:cNvPr>
          <p:cNvPicPr>
            <a:picLocks noChangeAspect="1"/>
          </p:cNvPicPr>
          <p:nvPr/>
        </p:nvPicPr>
        <p:blipFill>
          <a:blip r:embed="rId5"/>
          <a:stretch>
            <a:fillRect/>
          </a:stretch>
        </p:blipFill>
        <p:spPr>
          <a:xfrm>
            <a:off x="6742587" y="2642945"/>
            <a:ext cx="4423225" cy="2645262"/>
          </a:xfrm>
          <a:prstGeom prst="rect">
            <a:avLst/>
          </a:prstGeom>
        </p:spPr>
      </p:pic>
    </p:spTree>
    <p:extLst>
      <p:ext uri="{BB962C8B-B14F-4D97-AF65-F5344CB8AC3E}">
        <p14:creationId xmlns:p14="http://schemas.microsoft.com/office/powerpoint/2010/main" val="1416430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measurements to Geometry Segments records for the HP Shovel.</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7" name="Picture 6">
            <a:extLst>
              <a:ext uri="{FF2B5EF4-FFF2-40B4-BE49-F238E27FC236}">
                <a16:creationId xmlns:a16="http://schemas.microsoft.com/office/drawing/2014/main" id="{F62BEDD9-4DAD-400C-9324-922D840BDFA8}"/>
              </a:ext>
            </a:extLst>
          </p:cNvPr>
          <p:cNvPicPr>
            <a:picLocks noChangeAspect="1"/>
          </p:cNvPicPr>
          <p:nvPr/>
        </p:nvPicPr>
        <p:blipFill>
          <a:blip r:embed="rId3"/>
          <a:stretch>
            <a:fillRect/>
          </a:stretch>
        </p:blipFill>
        <p:spPr>
          <a:xfrm>
            <a:off x="1478550" y="2269178"/>
            <a:ext cx="9234899" cy="3207996"/>
          </a:xfrm>
          <a:prstGeom prst="rect">
            <a:avLst/>
          </a:prstGeom>
        </p:spPr>
      </p:pic>
    </p:spTree>
    <p:extLst>
      <p:ext uri="{BB962C8B-B14F-4D97-AF65-F5344CB8AC3E}">
        <p14:creationId xmlns:p14="http://schemas.microsoft.com/office/powerpoint/2010/main" val="2269492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8822"/>
          </a:xfrm>
        </p:spPr>
        <p:txBody>
          <a:bodyPr wrap="square">
            <a:normAutofit/>
          </a:bodyPr>
          <a:lstStyle/>
          <a:p>
            <a:r>
              <a:rPr lang="en-US" dirty="0"/>
              <a:t>Calibration</a:t>
            </a:r>
          </a:p>
          <a:p>
            <a:r>
              <a:rPr lang="en-US" dirty="0"/>
              <a:t>Chassis Inclinometer.</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6" name="Picture 5">
            <a:extLst>
              <a:ext uri="{FF2B5EF4-FFF2-40B4-BE49-F238E27FC236}">
                <a16:creationId xmlns:a16="http://schemas.microsoft.com/office/drawing/2014/main" id="{F9FB4676-060D-4833-A60C-E41976094ECE}"/>
              </a:ext>
            </a:extLst>
          </p:cNvPr>
          <p:cNvPicPr>
            <a:picLocks noChangeAspect="1"/>
          </p:cNvPicPr>
          <p:nvPr/>
        </p:nvPicPr>
        <p:blipFill>
          <a:blip r:embed="rId3"/>
          <a:stretch>
            <a:fillRect/>
          </a:stretch>
        </p:blipFill>
        <p:spPr>
          <a:xfrm>
            <a:off x="609600" y="2208888"/>
            <a:ext cx="10782302" cy="3515818"/>
          </a:xfrm>
          <a:prstGeom prst="rect">
            <a:avLst/>
          </a:prstGeom>
        </p:spPr>
      </p:pic>
    </p:spTree>
    <p:extLst>
      <p:ext uri="{BB962C8B-B14F-4D97-AF65-F5344CB8AC3E}">
        <p14:creationId xmlns:p14="http://schemas.microsoft.com/office/powerpoint/2010/main" val="4047764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Chassis Inclinometer.</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69DC1885-BB7C-4FE7-9D6D-FEF786FE574F}"/>
              </a:ext>
            </a:extLst>
          </p:cNvPr>
          <p:cNvPicPr>
            <a:picLocks noChangeAspect="1"/>
          </p:cNvPicPr>
          <p:nvPr/>
        </p:nvPicPr>
        <p:blipFill>
          <a:blip r:embed="rId3"/>
          <a:stretch>
            <a:fillRect/>
          </a:stretch>
        </p:blipFill>
        <p:spPr>
          <a:xfrm>
            <a:off x="609600" y="2208888"/>
            <a:ext cx="10774948" cy="3515818"/>
          </a:xfrm>
          <a:prstGeom prst="rect">
            <a:avLst/>
          </a:prstGeom>
        </p:spPr>
      </p:pic>
    </p:spTree>
    <p:extLst>
      <p:ext uri="{BB962C8B-B14F-4D97-AF65-F5344CB8AC3E}">
        <p14:creationId xmlns:p14="http://schemas.microsoft.com/office/powerpoint/2010/main" val="2840892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232D1898-EF94-4570-AC3D-A2ED5C682568}"/>
              </a:ext>
            </a:extLst>
          </p:cNvPr>
          <p:cNvPicPr>
            <a:picLocks noChangeAspect="1"/>
          </p:cNvPicPr>
          <p:nvPr/>
        </p:nvPicPr>
        <p:blipFill>
          <a:blip r:embed="rId3"/>
          <a:stretch>
            <a:fillRect/>
          </a:stretch>
        </p:blipFill>
        <p:spPr>
          <a:xfrm>
            <a:off x="3461648" y="1885201"/>
            <a:ext cx="5268703" cy="4188577"/>
          </a:xfrm>
          <a:prstGeom prst="rect">
            <a:avLst/>
          </a:prstGeom>
        </p:spPr>
      </p:pic>
    </p:spTree>
    <p:extLst>
      <p:ext uri="{BB962C8B-B14F-4D97-AF65-F5344CB8AC3E}">
        <p14:creationId xmlns:p14="http://schemas.microsoft.com/office/powerpoint/2010/main" val="69288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424732"/>
          </a:xfrm>
        </p:spPr>
        <p:txBody>
          <a:bodyPr vert="horz" wrap="square" lIns="0" tIns="45720" rIns="0" bIns="45720" rtlCol="0" anchor="t">
            <a:spAutoFit/>
          </a:bodyPr>
          <a:lstStyle/>
          <a:p>
            <a:r>
              <a:rPr lang="en-GB" sz="2400" dirty="0">
                <a:latin typeface="Arial"/>
                <a:cs typeface="Arial"/>
              </a:rPr>
              <a:t>This session shows …</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endParaRPr>
          </a:p>
          <a:p>
            <a:pPr fontAlgn="base"/>
            <a:endParaRPr lang="en-GB" sz="2000" dirty="0">
              <a:latin typeface="Arial"/>
              <a:cs typeface="Arial"/>
            </a:endParaRP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59FD374A-61E6-4FC9-A5AB-F504A057978B}"/>
              </a:ext>
            </a:extLst>
          </p:cNvPr>
          <p:cNvPicPr>
            <a:picLocks noChangeAspect="1"/>
          </p:cNvPicPr>
          <p:nvPr/>
        </p:nvPicPr>
        <p:blipFill>
          <a:blip r:embed="rId3"/>
          <a:stretch>
            <a:fillRect/>
          </a:stretch>
        </p:blipFill>
        <p:spPr>
          <a:xfrm>
            <a:off x="609601" y="1885201"/>
            <a:ext cx="5004543" cy="3978572"/>
          </a:xfrm>
          <a:prstGeom prst="rect">
            <a:avLst/>
          </a:prstGeom>
        </p:spPr>
      </p:pic>
      <p:pic>
        <p:nvPicPr>
          <p:cNvPr id="7" name="Picture 6">
            <a:extLst>
              <a:ext uri="{FF2B5EF4-FFF2-40B4-BE49-F238E27FC236}">
                <a16:creationId xmlns:a16="http://schemas.microsoft.com/office/drawing/2014/main" id="{F435BDAB-BE5D-439F-BC5B-1E172729427E}"/>
              </a:ext>
            </a:extLst>
          </p:cNvPr>
          <p:cNvPicPr>
            <a:picLocks noChangeAspect="1"/>
          </p:cNvPicPr>
          <p:nvPr/>
        </p:nvPicPr>
        <p:blipFill>
          <a:blip r:embed="rId4"/>
          <a:stretch>
            <a:fillRect/>
          </a:stretch>
        </p:blipFill>
        <p:spPr>
          <a:xfrm>
            <a:off x="6264383" y="2731046"/>
            <a:ext cx="5318016" cy="2286882"/>
          </a:xfrm>
          <a:prstGeom prst="rect">
            <a:avLst/>
          </a:prstGeom>
        </p:spPr>
      </p:pic>
    </p:spTree>
    <p:extLst>
      <p:ext uri="{BB962C8B-B14F-4D97-AF65-F5344CB8AC3E}">
        <p14:creationId xmlns:p14="http://schemas.microsoft.com/office/powerpoint/2010/main" val="124864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5716208D-D49F-460D-A63B-EE8C54D62A06}"/>
              </a:ext>
            </a:extLst>
          </p:cNvPr>
          <p:cNvPicPr>
            <a:picLocks noChangeAspect="1"/>
          </p:cNvPicPr>
          <p:nvPr/>
        </p:nvPicPr>
        <p:blipFill>
          <a:blip r:embed="rId3"/>
          <a:stretch>
            <a:fillRect/>
          </a:stretch>
        </p:blipFill>
        <p:spPr>
          <a:xfrm>
            <a:off x="3609882" y="1885280"/>
            <a:ext cx="4972236" cy="3952888"/>
          </a:xfrm>
          <a:prstGeom prst="rect">
            <a:avLst/>
          </a:prstGeom>
        </p:spPr>
      </p:pic>
    </p:spTree>
    <p:extLst>
      <p:ext uri="{BB962C8B-B14F-4D97-AF65-F5344CB8AC3E}">
        <p14:creationId xmlns:p14="http://schemas.microsoft.com/office/powerpoint/2010/main" val="412494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7B8409B5-815E-482E-A7EE-3CB514695E2F}"/>
              </a:ext>
            </a:extLst>
          </p:cNvPr>
          <p:cNvPicPr>
            <a:picLocks noChangeAspect="1"/>
          </p:cNvPicPr>
          <p:nvPr/>
        </p:nvPicPr>
        <p:blipFill>
          <a:blip r:embed="rId3"/>
          <a:stretch>
            <a:fillRect/>
          </a:stretch>
        </p:blipFill>
        <p:spPr>
          <a:xfrm>
            <a:off x="3609832" y="1885201"/>
            <a:ext cx="4972335" cy="3952967"/>
          </a:xfrm>
          <a:prstGeom prst="rect">
            <a:avLst/>
          </a:prstGeom>
        </p:spPr>
      </p:pic>
    </p:spTree>
    <p:extLst>
      <p:ext uri="{BB962C8B-B14F-4D97-AF65-F5344CB8AC3E}">
        <p14:creationId xmlns:p14="http://schemas.microsoft.com/office/powerpoint/2010/main" val="2383466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45E946FC-2852-497F-AC2E-1208A1C669D8}"/>
              </a:ext>
            </a:extLst>
          </p:cNvPr>
          <p:cNvPicPr>
            <a:picLocks noChangeAspect="1"/>
          </p:cNvPicPr>
          <p:nvPr/>
        </p:nvPicPr>
        <p:blipFill>
          <a:blip r:embed="rId3"/>
          <a:stretch>
            <a:fillRect/>
          </a:stretch>
        </p:blipFill>
        <p:spPr>
          <a:xfrm>
            <a:off x="3609833" y="1885202"/>
            <a:ext cx="4972334" cy="3952966"/>
          </a:xfrm>
          <a:prstGeom prst="rect">
            <a:avLst/>
          </a:prstGeom>
        </p:spPr>
      </p:pic>
    </p:spTree>
    <p:extLst>
      <p:ext uri="{BB962C8B-B14F-4D97-AF65-F5344CB8AC3E}">
        <p14:creationId xmlns:p14="http://schemas.microsoft.com/office/powerpoint/2010/main" val="857055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E2FEA01A-DFFE-4237-884A-6B9CFC2E7F80}"/>
              </a:ext>
            </a:extLst>
          </p:cNvPr>
          <p:cNvPicPr>
            <a:picLocks noChangeAspect="1"/>
          </p:cNvPicPr>
          <p:nvPr/>
        </p:nvPicPr>
        <p:blipFill>
          <a:blip r:embed="rId3"/>
          <a:stretch>
            <a:fillRect/>
          </a:stretch>
        </p:blipFill>
        <p:spPr>
          <a:xfrm>
            <a:off x="3604929" y="1885201"/>
            <a:ext cx="4982142" cy="3952967"/>
          </a:xfrm>
          <a:prstGeom prst="rect">
            <a:avLst/>
          </a:prstGeom>
        </p:spPr>
      </p:pic>
    </p:spTree>
    <p:extLst>
      <p:ext uri="{BB962C8B-B14F-4D97-AF65-F5344CB8AC3E}">
        <p14:creationId xmlns:p14="http://schemas.microsoft.com/office/powerpoint/2010/main" val="390796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519BB0E2-9D37-41B8-BA3E-E832D33E13EE}"/>
              </a:ext>
            </a:extLst>
          </p:cNvPr>
          <p:cNvPicPr>
            <a:picLocks noChangeAspect="1"/>
          </p:cNvPicPr>
          <p:nvPr/>
        </p:nvPicPr>
        <p:blipFill>
          <a:blip r:embed="rId3"/>
          <a:stretch>
            <a:fillRect/>
          </a:stretch>
        </p:blipFill>
        <p:spPr>
          <a:xfrm>
            <a:off x="3602618" y="1885201"/>
            <a:ext cx="4986763" cy="3964437"/>
          </a:xfrm>
          <a:prstGeom prst="rect">
            <a:avLst/>
          </a:prstGeom>
        </p:spPr>
      </p:pic>
    </p:spTree>
    <p:extLst>
      <p:ext uri="{BB962C8B-B14F-4D97-AF65-F5344CB8AC3E}">
        <p14:creationId xmlns:p14="http://schemas.microsoft.com/office/powerpoint/2010/main" val="1333185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93115902-C0D0-4915-BE52-4F491C36A602}"/>
              </a:ext>
            </a:extLst>
          </p:cNvPr>
          <p:cNvPicPr>
            <a:picLocks noChangeAspect="1"/>
          </p:cNvPicPr>
          <p:nvPr/>
        </p:nvPicPr>
        <p:blipFill>
          <a:blip r:embed="rId3"/>
          <a:stretch>
            <a:fillRect/>
          </a:stretch>
        </p:blipFill>
        <p:spPr>
          <a:xfrm>
            <a:off x="3607884" y="1885201"/>
            <a:ext cx="4976232" cy="3956065"/>
          </a:xfrm>
          <a:prstGeom prst="rect">
            <a:avLst/>
          </a:prstGeom>
        </p:spPr>
      </p:pic>
    </p:spTree>
    <p:extLst>
      <p:ext uri="{BB962C8B-B14F-4D97-AF65-F5344CB8AC3E}">
        <p14:creationId xmlns:p14="http://schemas.microsoft.com/office/powerpoint/2010/main" val="3970195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231189CF-5871-4376-9E2D-9F8890F3A40B}"/>
              </a:ext>
            </a:extLst>
          </p:cNvPr>
          <p:cNvPicPr>
            <a:picLocks noChangeAspect="1"/>
          </p:cNvPicPr>
          <p:nvPr/>
        </p:nvPicPr>
        <p:blipFill>
          <a:blip r:embed="rId3"/>
          <a:stretch>
            <a:fillRect/>
          </a:stretch>
        </p:blipFill>
        <p:spPr>
          <a:xfrm>
            <a:off x="3611059" y="1887151"/>
            <a:ext cx="4969882" cy="3951017"/>
          </a:xfrm>
          <a:prstGeom prst="rect">
            <a:avLst/>
          </a:prstGeom>
        </p:spPr>
      </p:pic>
    </p:spTree>
    <p:extLst>
      <p:ext uri="{BB962C8B-B14F-4D97-AF65-F5344CB8AC3E}">
        <p14:creationId xmlns:p14="http://schemas.microsoft.com/office/powerpoint/2010/main" val="1825812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694905A3-B024-497D-B099-3CAFB1A910E5}"/>
              </a:ext>
            </a:extLst>
          </p:cNvPr>
          <p:cNvPicPr>
            <a:picLocks noChangeAspect="1"/>
          </p:cNvPicPr>
          <p:nvPr/>
        </p:nvPicPr>
        <p:blipFill>
          <a:blip r:embed="rId3"/>
          <a:stretch>
            <a:fillRect/>
          </a:stretch>
        </p:blipFill>
        <p:spPr>
          <a:xfrm>
            <a:off x="3595063" y="1885201"/>
            <a:ext cx="5001874" cy="3952967"/>
          </a:xfrm>
          <a:prstGeom prst="rect">
            <a:avLst/>
          </a:prstGeom>
        </p:spPr>
      </p:pic>
    </p:spTree>
    <p:extLst>
      <p:ext uri="{BB962C8B-B14F-4D97-AF65-F5344CB8AC3E}">
        <p14:creationId xmlns:p14="http://schemas.microsoft.com/office/powerpoint/2010/main" val="3815155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FDAD65A3-7DF3-4B37-9952-26DC76E2A9EB}"/>
              </a:ext>
            </a:extLst>
          </p:cNvPr>
          <p:cNvPicPr>
            <a:picLocks noChangeAspect="1"/>
          </p:cNvPicPr>
          <p:nvPr/>
        </p:nvPicPr>
        <p:blipFill>
          <a:blip r:embed="rId3"/>
          <a:stretch>
            <a:fillRect/>
          </a:stretch>
        </p:blipFill>
        <p:spPr>
          <a:xfrm>
            <a:off x="3609832" y="1885201"/>
            <a:ext cx="4972335" cy="3952967"/>
          </a:xfrm>
          <a:prstGeom prst="rect">
            <a:avLst/>
          </a:prstGeom>
        </p:spPr>
      </p:pic>
    </p:spTree>
    <p:extLst>
      <p:ext uri="{BB962C8B-B14F-4D97-AF65-F5344CB8AC3E}">
        <p14:creationId xmlns:p14="http://schemas.microsoft.com/office/powerpoint/2010/main" val="684863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187DA36B-9715-50EF-5EF5-9B41ADE2B303}"/>
              </a:ext>
            </a:extLst>
          </p:cNvPr>
          <p:cNvSpPr>
            <a:spLocks noGrp="1"/>
          </p:cNvSpPr>
          <p:nvPr>
            <p:ph type="body" sz="quarter" idx="20"/>
          </p:nvPr>
        </p:nvSpPr>
        <p:spPr>
          <a:xfrm>
            <a:off x="609601" y="1019833"/>
            <a:ext cx="10192491" cy="369332"/>
          </a:xfrm>
        </p:spPr>
        <p:txBody>
          <a:bodyPr/>
          <a:lstStyle/>
          <a:p>
            <a:r>
              <a:rPr lang="en-US" dirty="0"/>
              <a:t>Hardware and sensors</a:t>
            </a: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0" y="1070811"/>
            <a:ext cx="6027823" cy="5014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1">
                  <a:lumMod val="65000"/>
                  <a:lumOff val="35000"/>
                </a:schemeClr>
              </a:solidFill>
            </a:endParaRPr>
          </a:p>
        </p:txBody>
      </p:sp>
      <p:sp>
        <p:nvSpPr>
          <p:cNvPr id="11" name="Text Placeholder 1">
            <a:extLst>
              <a:ext uri="{FF2B5EF4-FFF2-40B4-BE49-F238E27FC236}">
                <a16:creationId xmlns:a16="http://schemas.microsoft.com/office/drawing/2014/main" id="{D8BB0863-EB59-4D78-9DAE-46BEC3C052BF}"/>
              </a:ext>
            </a:extLst>
          </p:cNvPr>
          <p:cNvSpPr txBox="1">
            <a:spLocks/>
          </p:cNvSpPr>
          <p:nvPr/>
        </p:nvSpPr>
        <p:spPr>
          <a:xfrm>
            <a:off x="1309226" y="2356850"/>
            <a:ext cx="2632667" cy="2412968"/>
          </a:xfrm>
          <a:prstGeom prst="rect">
            <a:avLst/>
          </a:prstGeom>
        </p:spPr>
        <p:txBody>
          <a:bodyPr wrap="square" lIns="0" r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2 Wi-Fi antennas</a:t>
            </a:r>
          </a:p>
          <a:p>
            <a:r>
              <a:rPr lang="en-US" sz="1600" dirty="0"/>
              <a:t>2 GPS antennas</a:t>
            </a:r>
          </a:p>
          <a:p>
            <a:r>
              <a:rPr lang="en-US" sz="1600" dirty="0"/>
              <a:t>1 Chassis inclinometer</a:t>
            </a:r>
          </a:p>
          <a:p>
            <a:r>
              <a:rPr lang="en-US" sz="1600" dirty="0">
                <a:solidFill>
                  <a:schemeClr val="accent5"/>
                </a:solidFill>
              </a:rPr>
              <a:t>1 Boom inclinometer</a:t>
            </a:r>
          </a:p>
          <a:p>
            <a:r>
              <a:rPr lang="en-US" sz="1600" dirty="0">
                <a:solidFill>
                  <a:schemeClr val="accent5"/>
                </a:solidFill>
              </a:rPr>
              <a:t>1 Stick inclinometer</a:t>
            </a:r>
          </a:p>
          <a:p>
            <a:r>
              <a:rPr lang="en-US" sz="1600" dirty="0">
                <a:solidFill>
                  <a:schemeClr val="accent5"/>
                </a:solidFill>
              </a:rPr>
              <a:t>1 Bucket inclinometer</a:t>
            </a:r>
          </a:p>
          <a:p>
            <a:r>
              <a:rPr lang="en-US" sz="1600" dirty="0"/>
              <a:t>1 Footswitch</a:t>
            </a:r>
          </a:p>
        </p:txBody>
      </p:sp>
      <p:pic>
        <p:nvPicPr>
          <p:cNvPr id="10" name="Picture 9">
            <a:extLst>
              <a:ext uri="{FF2B5EF4-FFF2-40B4-BE49-F238E27FC236}">
                <a16:creationId xmlns:a16="http://schemas.microsoft.com/office/drawing/2014/main" id="{C16F547F-73CB-4EEC-9845-0E4ABEDB57C0}"/>
              </a:ext>
            </a:extLst>
          </p:cNvPr>
          <p:cNvPicPr>
            <a:picLocks noChangeAspect="1"/>
          </p:cNvPicPr>
          <p:nvPr/>
        </p:nvPicPr>
        <p:blipFill>
          <a:blip r:embed="rId3"/>
          <a:stretch>
            <a:fillRect/>
          </a:stretch>
        </p:blipFill>
        <p:spPr>
          <a:xfrm>
            <a:off x="4635526" y="1386006"/>
            <a:ext cx="6176614" cy="4343616"/>
          </a:xfrm>
          <a:prstGeom prst="rect">
            <a:avLst/>
          </a:prstGeom>
        </p:spPr>
      </p:pic>
    </p:spTree>
    <p:extLst>
      <p:ext uri="{BB962C8B-B14F-4D97-AF65-F5344CB8AC3E}">
        <p14:creationId xmlns:p14="http://schemas.microsoft.com/office/powerpoint/2010/main" val="3038891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DC7C366D-DD82-445F-83A6-4653C1497F90}"/>
              </a:ext>
            </a:extLst>
          </p:cNvPr>
          <p:cNvPicPr>
            <a:picLocks noChangeAspect="1"/>
          </p:cNvPicPr>
          <p:nvPr/>
        </p:nvPicPr>
        <p:blipFill>
          <a:blip r:embed="rId3"/>
          <a:stretch>
            <a:fillRect/>
          </a:stretch>
        </p:blipFill>
        <p:spPr>
          <a:xfrm>
            <a:off x="3609832" y="1885201"/>
            <a:ext cx="4972335" cy="3952967"/>
          </a:xfrm>
          <a:prstGeom prst="rect">
            <a:avLst/>
          </a:prstGeom>
        </p:spPr>
      </p:pic>
    </p:spTree>
    <p:extLst>
      <p:ext uri="{BB962C8B-B14F-4D97-AF65-F5344CB8AC3E}">
        <p14:creationId xmlns:p14="http://schemas.microsoft.com/office/powerpoint/2010/main" val="4225370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30C33310-D7AE-4976-986F-DDCBCD668EE3}"/>
              </a:ext>
            </a:extLst>
          </p:cNvPr>
          <p:cNvPicPr>
            <a:picLocks noChangeAspect="1"/>
          </p:cNvPicPr>
          <p:nvPr/>
        </p:nvPicPr>
        <p:blipFill>
          <a:blip r:embed="rId3"/>
          <a:stretch>
            <a:fillRect/>
          </a:stretch>
        </p:blipFill>
        <p:spPr>
          <a:xfrm>
            <a:off x="3609832" y="1885201"/>
            <a:ext cx="4972335" cy="3952967"/>
          </a:xfrm>
          <a:prstGeom prst="rect">
            <a:avLst/>
          </a:prstGeom>
        </p:spPr>
      </p:pic>
    </p:spTree>
    <p:extLst>
      <p:ext uri="{BB962C8B-B14F-4D97-AF65-F5344CB8AC3E}">
        <p14:creationId xmlns:p14="http://schemas.microsoft.com/office/powerpoint/2010/main" val="2392658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232D1898-EF94-4570-AC3D-A2ED5C682568}"/>
              </a:ext>
            </a:extLst>
          </p:cNvPr>
          <p:cNvPicPr>
            <a:picLocks noChangeAspect="1"/>
          </p:cNvPicPr>
          <p:nvPr/>
        </p:nvPicPr>
        <p:blipFill>
          <a:blip r:embed="rId3"/>
          <a:stretch>
            <a:fillRect/>
          </a:stretch>
        </p:blipFill>
        <p:spPr>
          <a:xfrm>
            <a:off x="3609832" y="1885201"/>
            <a:ext cx="4972335" cy="3952967"/>
          </a:xfrm>
          <a:prstGeom prst="rect">
            <a:avLst/>
          </a:prstGeom>
        </p:spPr>
      </p:pic>
    </p:spTree>
    <p:extLst>
      <p:ext uri="{BB962C8B-B14F-4D97-AF65-F5344CB8AC3E}">
        <p14:creationId xmlns:p14="http://schemas.microsoft.com/office/powerpoint/2010/main" val="2652759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5426C795-BCB1-49A7-B0F0-824382DBDC0A}"/>
              </a:ext>
            </a:extLst>
          </p:cNvPr>
          <p:cNvPicPr>
            <a:picLocks noChangeAspect="1"/>
          </p:cNvPicPr>
          <p:nvPr/>
        </p:nvPicPr>
        <p:blipFill>
          <a:blip r:embed="rId3"/>
          <a:stretch>
            <a:fillRect/>
          </a:stretch>
        </p:blipFill>
        <p:spPr>
          <a:xfrm>
            <a:off x="3609832" y="1885201"/>
            <a:ext cx="4972335" cy="3952967"/>
          </a:xfrm>
          <a:prstGeom prst="rect">
            <a:avLst/>
          </a:prstGeom>
        </p:spPr>
      </p:pic>
    </p:spTree>
    <p:extLst>
      <p:ext uri="{BB962C8B-B14F-4D97-AF65-F5344CB8AC3E}">
        <p14:creationId xmlns:p14="http://schemas.microsoft.com/office/powerpoint/2010/main" val="2579276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B589DD46-6570-4480-A0B6-711C889987E1}"/>
              </a:ext>
            </a:extLst>
          </p:cNvPr>
          <p:cNvPicPr>
            <a:picLocks noChangeAspect="1"/>
          </p:cNvPicPr>
          <p:nvPr/>
        </p:nvPicPr>
        <p:blipFill>
          <a:blip r:embed="rId3"/>
          <a:stretch>
            <a:fillRect/>
          </a:stretch>
        </p:blipFill>
        <p:spPr>
          <a:xfrm>
            <a:off x="3869504" y="1879953"/>
            <a:ext cx="4452992" cy="3958215"/>
          </a:xfrm>
          <a:prstGeom prst="rect">
            <a:avLst/>
          </a:prstGeom>
        </p:spPr>
      </p:pic>
    </p:spTree>
    <p:extLst>
      <p:ext uri="{BB962C8B-B14F-4D97-AF65-F5344CB8AC3E}">
        <p14:creationId xmlns:p14="http://schemas.microsoft.com/office/powerpoint/2010/main" val="3412834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269A1754-B97A-4492-B7A6-3C419C204FAE}"/>
              </a:ext>
            </a:extLst>
          </p:cNvPr>
          <p:cNvPicPr>
            <a:picLocks noChangeAspect="1"/>
          </p:cNvPicPr>
          <p:nvPr/>
        </p:nvPicPr>
        <p:blipFill>
          <a:blip r:embed="rId3"/>
          <a:stretch>
            <a:fillRect/>
          </a:stretch>
        </p:blipFill>
        <p:spPr>
          <a:xfrm>
            <a:off x="3869504" y="1879954"/>
            <a:ext cx="4452992" cy="3958214"/>
          </a:xfrm>
          <a:prstGeom prst="rect">
            <a:avLst/>
          </a:prstGeom>
        </p:spPr>
      </p:pic>
    </p:spTree>
    <p:extLst>
      <p:ext uri="{BB962C8B-B14F-4D97-AF65-F5344CB8AC3E}">
        <p14:creationId xmlns:p14="http://schemas.microsoft.com/office/powerpoint/2010/main" val="3619131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3AE9345E-CC59-4A0F-9404-5CD679535357}"/>
              </a:ext>
            </a:extLst>
          </p:cNvPr>
          <p:cNvPicPr>
            <a:picLocks noChangeAspect="1"/>
          </p:cNvPicPr>
          <p:nvPr/>
        </p:nvPicPr>
        <p:blipFill>
          <a:blip r:embed="rId3"/>
          <a:stretch>
            <a:fillRect/>
          </a:stretch>
        </p:blipFill>
        <p:spPr>
          <a:xfrm>
            <a:off x="3874584" y="1885202"/>
            <a:ext cx="4442832" cy="3956136"/>
          </a:xfrm>
          <a:prstGeom prst="rect">
            <a:avLst/>
          </a:prstGeom>
        </p:spPr>
      </p:pic>
    </p:spTree>
    <p:extLst>
      <p:ext uri="{BB962C8B-B14F-4D97-AF65-F5344CB8AC3E}">
        <p14:creationId xmlns:p14="http://schemas.microsoft.com/office/powerpoint/2010/main" val="3500828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5F9A52E0-F1F9-408B-8B68-471DF68AA733}"/>
              </a:ext>
            </a:extLst>
          </p:cNvPr>
          <p:cNvPicPr>
            <a:picLocks noChangeAspect="1"/>
          </p:cNvPicPr>
          <p:nvPr/>
        </p:nvPicPr>
        <p:blipFill>
          <a:blip r:embed="rId3"/>
          <a:stretch>
            <a:fillRect/>
          </a:stretch>
        </p:blipFill>
        <p:spPr>
          <a:xfrm>
            <a:off x="3604929" y="1885201"/>
            <a:ext cx="4982142" cy="3952967"/>
          </a:xfrm>
          <a:prstGeom prst="rect">
            <a:avLst/>
          </a:prstGeom>
        </p:spPr>
      </p:pic>
    </p:spTree>
    <p:extLst>
      <p:ext uri="{BB962C8B-B14F-4D97-AF65-F5344CB8AC3E}">
        <p14:creationId xmlns:p14="http://schemas.microsoft.com/office/powerpoint/2010/main" val="851557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AFDF42CA-8714-4A20-91CF-0B971DA302D7}"/>
              </a:ext>
            </a:extLst>
          </p:cNvPr>
          <p:cNvPicPr>
            <a:picLocks noChangeAspect="1"/>
          </p:cNvPicPr>
          <p:nvPr/>
        </p:nvPicPr>
        <p:blipFill>
          <a:blip r:embed="rId3"/>
          <a:stretch>
            <a:fillRect/>
          </a:stretch>
        </p:blipFill>
        <p:spPr>
          <a:xfrm>
            <a:off x="3871502" y="1885201"/>
            <a:ext cx="4448996" cy="3947701"/>
          </a:xfrm>
          <a:prstGeom prst="rect">
            <a:avLst/>
          </a:prstGeom>
        </p:spPr>
      </p:pic>
    </p:spTree>
    <p:extLst>
      <p:ext uri="{BB962C8B-B14F-4D97-AF65-F5344CB8AC3E}">
        <p14:creationId xmlns:p14="http://schemas.microsoft.com/office/powerpoint/2010/main" val="683801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C11B7B6B-94D3-42CB-B22C-B3FC6B286732}"/>
              </a:ext>
            </a:extLst>
          </p:cNvPr>
          <p:cNvPicPr>
            <a:picLocks noChangeAspect="1"/>
          </p:cNvPicPr>
          <p:nvPr/>
        </p:nvPicPr>
        <p:blipFill>
          <a:blip r:embed="rId3"/>
          <a:stretch>
            <a:fillRect/>
          </a:stretch>
        </p:blipFill>
        <p:spPr>
          <a:xfrm>
            <a:off x="3869504" y="1885202"/>
            <a:ext cx="4452992" cy="3958214"/>
          </a:xfrm>
          <a:prstGeom prst="rect">
            <a:avLst/>
          </a:prstGeom>
        </p:spPr>
      </p:pic>
    </p:spTree>
    <p:extLst>
      <p:ext uri="{BB962C8B-B14F-4D97-AF65-F5344CB8AC3E}">
        <p14:creationId xmlns:p14="http://schemas.microsoft.com/office/powerpoint/2010/main" val="230008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0" y="1070811"/>
            <a:ext cx="6027823" cy="5014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1">
                  <a:lumMod val="65000"/>
                  <a:lumOff val="3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46443"/>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dirty="0"/>
              <a:t>Machine Guidance - HP Shovel</a:t>
            </a:r>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25640" y="1029881"/>
            <a:ext cx="8999865" cy="1264477"/>
          </a:xfrm>
        </p:spPr>
        <p:txBody>
          <a:bodyPr/>
          <a:lstStyle/>
          <a:p>
            <a:pPr marL="0" indent="0">
              <a:lnSpc>
                <a:spcPct val="100000"/>
              </a:lnSpc>
              <a:spcAft>
                <a:spcPts val="600"/>
              </a:spcAft>
              <a:buNone/>
            </a:pPr>
            <a:r>
              <a:rPr lang="en-GB" sz="2000" dirty="0"/>
              <a:t>Configuration</a:t>
            </a:r>
          </a:p>
          <a:p>
            <a:pPr>
              <a:lnSpc>
                <a:spcPct val="100000"/>
              </a:lnSpc>
              <a:spcAft>
                <a:spcPts val="600"/>
              </a:spcAft>
            </a:pPr>
            <a:r>
              <a:rPr lang="en-GB" sz="2000" dirty="0"/>
              <a:t>Find the HP Shovel product templates xml file in</a:t>
            </a:r>
          </a:p>
          <a:p>
            <a:pPr marL="450850" lvl="2" indent="0">
              <a:lnSpc>
                <a:spcPct val="100000"/>
              </a:lnSpc>
              <a:spcAft>
                <a:spcPts val="600"/>
              </a:spcAft>
              <a:buNone/>
            </a:pPr>
            <a:r>
              <a:rPr lang="en-GB" dirty="0"/>
              <a:t>/opt/Jigsaw/xml/</a:t>
            </a:r>
            <a:r>
              <a:rPr lang="en-GB" dirty="0" err="1"/>
              <a:t>product_templates</a:t>
            </a:r>
            <a:r>
              <a:rPr lang="en-GB" dirty="0"/>
              <a:t>/</a:t>
            </a:r>
          </a:p>
        </p:txBody>
      </p:sp>
      <p:pic>
        <p:nvPicPr>
          <p:cNvPr id="4" name="Picture 3">
            <a:extLst>
              <a:ext uri="{FF2B5EF4-FFF2-40B4-BE49-F238E27FC236}">
                <a16:creationId xmlns:a16="http://schemas.microsoft.com/office/drawing/2014/main" id="{619BBFC2-2F17-4405-B8F0-50EBE31C540B}"/>
              </a:ext>
            </a:extLst>
          </p:cNvPr>
          <p:cNvPicPr>
            <a:picLocks noChangeAspect="1"/>
          </p:cNvPicPr>
          <p:nvPr/>
        </p:nvPicPr>
        <p:blipFill>
          <a:blip r:embed="rId3"/>
          <a:stretch>
            <a:fillRect/>
          </a:stretch>
        </p:blipFill>
        <p:spPr>
          <a:xfrm>
            <a:off x="2504370" y="2535017"/>
            <a:ext cx="7230484" cy="2086266"/>
          </a:xfrm>
          <a:prstGeom prst="rect">
            <a:avLst/>
          </a:prstGeom>
        </p:spPr>
      </p:pic>
    </p:spTree>
    <p:extLst>
      <p:ext uri="{BB962C8B-B14F-4D97-AF65-F5344CB8AC3E}">
        <p14:creationId xmlns:p14="http://schemas.microsoft.com/office/powerpoint/2010/main" val="3068797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CALIBRATE menu option.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546940D7-BAB7-4970-BCBD-C2770643E938}"/>
              </a:ext>
            </a:extLst>
          </p:cNvPr>
          <p:cNvPicPr>
            <a:picLocks noChangeAspect="1"/>
          </p:cNvPicPr>
          <p:nvPr/>
        </p:nvPicPr>
        <p:blipFill>
          <a:blip r:embed="rId3"/>
          <a:stretch>
            <a:fillRect/>
          </a:stretch>
        </p:blipFill>
        <p:spPr>
          <a:xfrm>
            <a:off x="3609832" y="1885201"/>
            <a:ext cx="4972335" cy="3952967"/>
          </a:xfrm>
          <a:prstGeom prst="rect">
            <a:avLst/>
          </a:prstGeom>
        </p:spPr>
      </p:pic>
    </p:spTree>
    <p:extLst>
      <p:ext uri="{BB962C8B-B14F-4D97-AF65-F5344CB8AC3E}">
        <p14:creationId xmlns:p14="http://schemas.microsoft.com/office/powerpoint/2010/main" val="3922421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9566"/>
          </a:xfrm>
        </p:spPr>
        <p:txBody>
          <a:bodyPr wrap="square">
            <a:normAutofit/>
          </a:bodyPr>
          <a:lstStyle/>
          <a:p>
            <a:r>
              <a:rPr lang="en-US" dirty="0"/>
              <a:t>Accuracy Test</a:t>
            </a:r>
          </a:p>
          <a:p>
            <a:r>
              <a:rPr lang="en-US" dirty="0"/>
              <a:t>Tool position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1026" name="Picture 2" descr="Image result for leica gps receiver">
            <a:extLst>
              <a:ext uri="{FF2B5EF4-FFF2-40B4-BE49-F238E27FC236}">
                <a16:creationId xmlns:a16="http://schemas.microsoft.com/office/drawing/2014/main" id="{0D0DFEE9-6E5B-49F7-BD5B-9B2AACF20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4932" y="3093478"/>
            <a:ext cx="1790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980A182-52CD-43AA-9AD4-1DAD9C0364A0}"/>
              </a:ext>
            </a:extLst>
          </p:cNvPr>
          <p:cNvPicPr>
            <a:picLocks noChangeAspect="1"/>
          </p:cNvPicPr>
          <p:nvPr/>
        </p:nvPicPr>
        <p:blipFill>
          <a:blip r:embed="rId4"/>
          <a:stretch>
            <a:fillRect/>
          </a:stretch>
        </p:blipFill>
        <p:spPr>
          <a:xfrm>
            <a:off x="1343548" y="2139490"/>
            <a:ext cx="4746172" cy="3698677"/>
          </a:xfrm>
          <a:prstGeom prst="rect">
            <a:avLst/>
          </a:prstGeom>
        </p:spPr>
      </p:pic>
    </p:spTree>
    <p:extLst>
      <p:ext uri="{BB962C8B-B14F-4D97-AF65-F5344CB8AC3E}">
        <p14:creationId xmlns:p14="http://schemas.microsoft.com/office/powerpoint/2010/main" val="3782865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369332"/>
          </a:xfrm>
        </p:spPr>
        <p:txBody>
          <a:bodyPr wrap="square">
            <a:normAutofit/>
          </a:bodyPr>
          <a:lstStyle/>
          <a:p>
            <a:r>
              <a:rPr lang="en-US" dirty="0"/>
              <a:t>Accuracy Test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7F508B67-9265-47FB-9622-18D9D24EFA74}"/>
              </a:ext>
            </a:extLst>
          </p:cNvPr>
          <p:cNvPicPr>
            <a:picLocks noChangeAspect="1"/>
          </p:cNvPicPr>
          <p:nvPr/>
        </p:nvPicPr>
        <p:blipFill>
          <a:blip r:embed="rId3"/>
          <a:stretch>
            <a:fillRect/>
          </a:stretch>
        </p:blipFill>
        <p:spPr>
          <a:xfrm>
            <a:off x="3816150" y="1478296"/>
            <a:ext cx="4559699" cy="4359871"/>
          </a:xfrm>
          <a:prstGeom prst="rect">
            <a:avLst/>
          </a:prstGeom>
        </p:spPr>
      </p:pic>
    </p:spTree>
    <p:extLst>
      <p:ext uri="{BB962C8B-B14F-4D97-AF65-F5344CB8AC3E}">
        <p14:creationId xmlns:p14="http://schemas.microsoft.com/office/powerpoint/2010/main" val="1281033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4276212B-ABDB-4437-B7CB-2E959F170146}"/>
              </a:ext>
            </a:extLst>
          </p:cNvPr>
          <p:cNvPicPr>
            <a:picLocks noChangeAspect="1"/>
          </p:cNvPicPr>
          <p:nvPr/>
        </p:nvPicPr>
        <p:blipFill>
          <a:blip r:embed="rId3"/>
          <a:stretch>
            <a:fillRect/>
          </a:stretch>
        </p:blipFill>
        <p:spPr>
          <a:xfrm>
            <a:off x="3304646" y="1524000"/>
            <a:ext cx="5582708" cy="4354513"/>
          </a:xfrm>
          <a:prstGeom prst="rect">
            <a:avLst/>
          </a:prstGeom>
          <a:noFill/>
        </p:spPr>
      </p:pic>
    </p:spTree>
    <p:extLst>
      <p:ext uri="{BB962C8B-B14F-4D97-AF65-F5344CB8AC3E}">
        <p14:creationId xmlns:p14="http://schemas.microsoft.com/office/powerpoint/2010/main" val="3457697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AU" dirty="0"/>
              <a:t>Machine Guidance - HP Shovel</a:t>
            </a:r>
            <a:r>
              <a:rPr kumimoji="0" lang="en-AU" sz="24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 - 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tx1"/>
              </a:solidFill>
              <a:latin typeface="Arial"/>
              <a:cs typeface="Arial"/>
            </a:endParaRPr>
          </a:p>
        </p:txBody>
      </p:sp>
    </p:spTree>
    <p:extLst>
      <p:ext uri="{BB962C8B-B14F-4D97-AF65-F5344CB8AC3E}">
        <p14:creationId xmlns:p14="http://schemas.microsoft.com/office/powerpoint/2010/main" val="1458035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a:xfrm>
            <a:off x="609599" y="609600"/>
            <a:ext cx="9931122" cy="410233"/>
          </a:xfrm>
        </p:spPr>
        <p:txBody>
          <a:bodyPr/>
          <a:lstStyle/>
          <a:p>
            <a:r>
              <a:rPr lang="en-AU" dirty="0"/>
              <a:t>Machine Guidance - HP Shovel </a:t>
            </a:r>
            <a:r>
              <a:rPr lang="en-US" dirty="0">
                <a:latin typeface="Arial"/>
                <a:cs typeface="Arial"/>
              </a:rPr>
              <a:t>- Answers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accent5"/>
              </a:solidFill>
              <a:latin typeface="Arial"/>
              <a:cs typeface="Arial"/>
            </a:endParaRPr>
          </a:p>
        </p:txBody>
      </p:sp>
    </p:spTree>
    <p:extLst>
      <p:ext uri="{BB962C8B-B14F-4D97-AF65-F5344CB8AC3E}">
        <p14:creationId xmlns:p14="http://schemas.microsoft.com/office/powerpoint/2010/main" val="1175589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46443"/>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dirty="0"/>
              <a:t>Machine Guidance - HP Shovel</a:t>
            </a:r>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25642" y="1029881"/>
            <a:ext cx="9978858" cy="1281240"/>
          </a:xfrm>
        </p:spPr>
        <p:txBody>
          <a:bodyPr/>
          <a:lstStyle/>
          <a:p>
            <a:pPr marL="0" indent="0">
              <a:lnSpc>
                <a:spcPct val="100000"/>
              </a:lnSpc>
              <a:spcAft>
                <a:spcPts val="600"/>
              </a:spcAft>
              <a:buNone/>
            </a:pPr>
            <a:r>
              <a:rPr lang="en-GB" sz="2000" dirty="0"/>
              <a:t>Configuration</a:t>
            </a:r>
          </a:p>
          <a:p>
            <a:pPr>
              <a:lnSpc>
                <a:spcPct val="100000"/>
              </a:lnSpc>
              <a:spcAft>
                <a:spcPts val="600"/>
              </a:spcAft>
            </a:pPr>
            <a:r>
              <a:rPr lang="en-GB" sz="2000" dirty="0"/>
              <a:t>Load HP Shovel product templates using xml file running </a:t>
            </a:r>
            <a:r>
              <a:rPr lang="en-GB" sz="2000" dirty="0" err="1"/>
              <a:t>xml_loader</a:t>
            </a:r>
            <a:r>
              <a:rPr lang="en-GB" sz="2000" dirty="0"/>
              <a:t> Tool</a:t>
            </a:r>
          </a:p>
          <a:p>
            <a:pPr marL="450850" lvl="2" indent="0">
              <a:lnSpc>
                <a:spcPct val="100000"/>
              </a:lnSpc>
              <a:spcAft>
                <a:spcPts val="600"/>
              </a:spcAft>
              <a:buNone/>
            </a:pPr>
            <a:r>
              <a:rPr lang="en-GB" dirty="0"/>
              <a:t>/opt/Jigsaw/Tools/</a:t>
            </a:r>
            <a:r>
              <a:rPr lang="en-GB" dirty="0" err="1"/>
              <a:t>xml_loader</a:t>
            </a:r>
            <a:r>
              <a:rPr lang="en-GB" dirty="0"/>
              <a:t> -database </a:t>
            </a:r>
            <a:r>
              <a:rPr lang="en-GB" dirty="0" err="1"/>
              <a:t>jmineops</a:t>
            </a:r>
            <a:r>
              <a:rPr lang="en-GB" dirty="0"/>
              <a:t> /opt/Jigsaw/xml/</a:t>
            </a:r>
            <a:r>
              <a:rPr lang="en-GB" dirty="0" err="1"/>
              <a:t>product_templates</a:t>
            </a:r>
            <a:r>
              <a:rPr lang="en-GB" dirty="0"/>
              <a:t>/ lgs_apac.j2shovel.core+smart.xml</a:t>
            </a:r>
          </a:p>
          <a:p>
            <a:pPr>
              <a:lnSpc>
                <a:spcPct val="100000"/>
              </a:lnSpc>
              <a:spcAft>
                <a:spcPts val="600"/>
              </a:spcAft>
            </a:pPr>
            <a:endParaRPr lang="en-AU" dirty="0"/>
          </a:p>
        </p:txBody>
      </p:sp>
      <p:pic>
        <p:nvPicPr>
          <p:cNvPr id="7" name="Picture 6">
            <a:extLst>
              <a:ext uri="{FF2B5EF4-FFF2-40B4-BE49-F238E27FC236}">
                <a16:creationId xmlns:a16="http://schemas.microsoft.com/office/drawing/2014/main" id="{69C79C9D-28C9-484A-BD25-CE7357C5FE83}"/>
              </a:ext>
            </a:extLst>
          </p:cNvPr>
          <p:cNvPicPr>
            <a:picLocks noChangeAspect="1"/>
          </p:cNvPicPr>
          <p:nvPr/>
        </p:nvPicPr>
        <p:blipFill>
          <a:blip r:embed="rId3"/>
          <a:stretch>
            <a:fillRect/>
          </a:stretch>
        </p:blipFill>
        <p:spPr>
          <a:xfrm>
            <a:off x="1684038" y="2679460"/>
            <a:ext cx="8823924" cy="3148659"/>
          </a:xfrm>
          <a:prstGeom prst="rect">
            <a:avLst/>
          </a:prstGeom>
        </p:spPr>
      </p:pic>
    </p:spTree>
    <p:extLst>
      <p:ext uri="{BB962C8B-B14F-4D97-AF65-F5344CB8AC3E}">
        <p14:creationId xmlns:p14="http://schemas.microsoft.com/office/powerpoint/2010/main" val="379243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207CE4BE-64C4-7889-927A-D2515E393936}"/>
              </a:ext>
            </a:extLst>
          </p:cNvPr>
          <p:cNvSpPr>
            <a:spLocks noGrp="1"/>
          </p:cNvSpPr>
          <p:nvPr>
            <p:ph type="body" sz="quarter" idx="20"/>
          </p:nvPr>
        </p:nvSpPr>
        <p:spPr>
          <a:xfrm>
            <a:off x="625642" y="1016981"/>
            <a:ext cx="9503096" cy="774571"/>
          </a:xfrm>
        </p:spPr>
        <p:txBody>
          <a:bodyPr/>
          <a:lstStyle/>
          <a:p>
            <a:r>
              <a:rPr lang="en-US" dirty="0"/>
              <a:t>Configuration</a:t>
            </a:r>
          </a:p>
          <a:p>
            <a:r>
              <a:rPr lang="en-US" dirty="0"/>
              <a:t>Check product template groups.</a:t>
            </a:r>
          </a:p>
        </p:txBody>
      </p:sp>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02030" y="247989"/>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64C441F2-BAA1-4E40-8D33-FA67B504E9A1}"/>
              </a:ext>
            </a:extLst>
          </p:cNvPr>
          <p:cNvSpPr>
            <a:spLocks noGrp="1"/>
          </p:cNvSpPr>
          <p:nvPr>
            <p:ph type="title"/>
          </p:nvPr>
        </p:nvSpPr>
        <p:spPr/>
        <p:txBody>
          <a:bodyPr/>
          <a:lstStyle/>
          <a:p>
            <a:r>
              <a:rPr lang="en-AU" dirty="0"/>
              <a:t>Machine Guidance - HP Shovel</a:t>
            </a:r>
            <a:endParaRPr lang="en-US" dirty="0"/>
          </a:p>
        </p:txBody>
      </p:sp>
      <p:pic>
        <p:nvPicPr>
          <p:cNvPr id="4" name="Picture 3">
            <a:extLst>
              <a:ext uri="{FF2B5EF4-FFF2-40B4-BE49-F238E27FC236}">
                <a16:creationId xmlns:a16="http://schemas.microsoft.com/office/drawing/2014/main" id="{7DCEA09D-C33B-41FF-ADEB-7E5DC694B675}"/>
              </a:ext>
            </a:extLst>
          </p:cNvPr>
          <p:cNvPicPr>
            <a:picLocks noChangeAspect="1"/>
          </p:cNvPicPr>
          <p:nvPr/>
        </p:nvPicPr>
        <p:blipFill>
          <a:blip r:embed="rId3"/>
          <a:stretch>
            <a:fillRect/>
          </a:stretch>
        </p:blipFill>
        <p:spPr>
          <a:xfrm>
            <a:off x="2280793" y="2003071"/>
            <a:ext cx="7677638" cy="3849325"/>
          </a:xfrm>
          <a:prstGeom prst="rect">
            <a:avLst/>
          </a:prstGeom>
        </p:spPr>
      </p:pic>
    </p:spTree>
    <p:extLst>
      <p:ext uri="{BB962C8B-B14F-4D97-AF65-F5344CB8AC3E}">
        <p14:creationId xmlns:p14="http://schemas.microsoft.com/office/powerpoint/2010/main" val="28780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19648" y="1019833"/>
            <a:ext cx="10395857" cy="728581"/>
          </a:xfrm>
        </p:spPr>
        <p:txBody>
          <a:bodyPr wrap="square">
            <a:noAutofit/>
          </a:bodyPr>
          <a:lstStyle/>
          <a:p>
            <a:r>
              <a:rPr lang="en-US" dirty="0"/>
              <a:t>Configuration</a:t>
            </a:r>
          </a:p>
          <a:p>
            <a:r>
              <a:rPr lang="en-US" dirty="0"/>
              <a:t>Change device name to star with client initials.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B61972EC-FFBE-445A-88D6-7E5E243325B5}"/>
              </a:ext>
            </a:extLst>
          </p:cNvPr>
          <p:cNvPicPr>
            <a:picLocks noChangeAspect="1"/>
          </p:cNvPicPr>
          <p:nvPr/>
        </p:nvPicPr>
        <p:blipFill>
          <a:blip r:embed="rId3"/>
          <a:stretch>
            <a:fillRect/>
          </a:stretch>
        </p:blipFill>
        <p:spPr>
          <a:xfrm>
            <a:off x="2254250" y="2158647"/>
            <a:ext cx="7683500" cy="3629138"/>
          </a:xfrm>
          <a:prstGeom prst="rect">
            <a:avLst/>
          </a:prstGeom>
        </p:spPr>
      </p:pic>
    </p:spTree>
    <p:extLst>
      <p:ext uri="{BB962C8B-B14F-4D97-AF65-F5344CB8AC3E}">
        <p14:creationId xmlns:p14="http://schemas.microsoft.com/office/powerpoint/2010/main" val="349318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59210"/>
          </a:xfrm>
        </p:spPr>
        <p:txBody>
          <a:bodyPr wrap="square">
            <a:normAutofit/>
          </a:bodyPr>
          <a:lstStyle/>
          <a:p>
            <a:r>
              <a:rPr lang="en-US" dirty="0"/>
              <a:t>Configuration</a:t>
            </a:r>
          </a:p>
          <a:p>
            <a:r>
              <a:rPr lang="en-US" dirty="0"/>
              <a:t>Add new device group to each HP Shovel using the same hardware.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EA47AAC7-87AF-9F35-06C0-1B662D59CE8B}"/>
              </a:ext>
            </a:extLst>
          </p:cNvPr>
          <p:cNvPicPr>
            <a:picLocks noChangeAspect="1"/>
          </p:cNvPicPr>
          <p:nvPr/>
        </p:nvPicPr>
        <p:blipFill>
          <a:blip r:embed="rId3"/>
          <a:stretch>
            <a:fillRect/>
          </a:stretch>
        </p:blipFill>
        <p:spPr>
          <a:xfrm>
            <a:off x="1824341" y="1879042"/>
            <a:ext cx="8543318" cy="3691158"/>
          </a:xfrm>
          <a:prstGeom prst="rect">
            <a:avLst/>
          </a:prstGeom>
        </p:spPr>
      </p:pic>
    </p:spTree>
    <p:extLst>
      <p:ext uri="{BB962C8B-B14F-4D97-AF65-F5344CB8AC3E}">
        <p14:creationId xmlns:p14="http://schemas.microsoft.com/office/powerpoint/2010/main" val="396719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59210"/>
          </a:xfrm>
        </p:spPr>
        <p:txBody>
          <a:bodyPr wrap="square">
            <a:normAutofit/>
          </a:bodyPr>
          <a:lstStyle/>
          <a:p>
            <a:r>
              <a:rPr lang="en-US" dirty="0"/>
              <a:t>Configuration</a:t>
            </a:r>
          </a:p>
          <a:p>
            <a:r>
              <a:rPr lang="en-US" dirty="0"/>
              <a:t>Add new device group to each HP Shovel using the same hardware.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99D6BF64-7C79-4418-B2E4-87B6AF8CC50F}"/>
              </a:ext>
            </a:extLst>
          </p:cNvPr>
          <p:cNvPicPr>
            <a:picLocks noChangeAspect="1"/>
          </p:cNvPicPr>
          <p:nvPr/>
        </p:nvPicPr>
        <p:blipFill>
          <a:blip r:embed="rId3"/>
          <a:stretch>
            <a:fillRect/>
          </a:stretch>
        </p:blipFill>
        <p:spPr>
          <a:xfrm>
            <a:off x="1824341" y="1879042"/>
            <a:ext cx="8543318" cy="4039428"/>
          </a:xfrm>
          <a:prstGeom prst="rect">
            <a:avLst/>
          </a:prstGeom>
        </p:spPr>
      </p:pic>
    </p:spTree>
    <p:extLst>
      <p:ext uri="{BB962C8B-B14F-4D97-AF65-F5344CB8AC3E}">
        <p14:creationId xmlns:p14="http://schemas.microsoft.com/office/powerpoint/2010/main" val="3437794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TemplafySlideTemplateConfiguration><![CDATA[{"slideVersion":1,"isValidatorEnabled":false,"isLocked":false,"elementsMetadata":[],"slideId":"638013797448138910","enableDocumentContentUpdater":false,"version":"2.0"}]]></TemplafySlideTemplateConfiguration>
</file>

<file path=customXml/item11.xml><?xml version="1.0" encoding="utf-8"?>
<TemplafySlideTemplateConfiguration><![CDATA[{"slideVersion":1,"isValidatorEnabled":false,"isLocked":false,"elementsMetadata":[],"slideId":"638013797448060512","enableDocumentContentUpdater":false,"version":"2.0"}]]></TemplafySlideTemplateConfiguration>
</file>

<file path=customXml/item12.xml><?xml version="1.0" encoding="utf-8"?>
<TemplafyFormConfiguration><![CDATA[{"formFields":[],"formDataEntries":[]}]]></TemplafyForm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TemplafyTemplateConfiguration><![CDATA[{"elementsMetadata":[],"transformationConfigurations":[],"templateName":"Hexagon Blank","templateDescription":"","enableDocumentContentUpdater":false,"version":"2.0"}]]></TemplafyTemplateConfiguration>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5.xml><?xml version="1.0" encoding="utf-8"?>
<TemplafySlideFormConfiguration><![CDATA[{"formFields":[],"formDataEntries":[]}]]></TemplafySlideFormConfiguration>
</file>

<file path=customXml/item6.xml><?xml version="1.0" encoding="utf-8"?>
<TemplafySlideFormConfiguration><![CDATA[{"formFields":[],"formDataEntries":[]}]]></TemplafySlideFormConfiguration>
</file>

<file path=customXml/item7.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8.xml><?xml version="1.0" encoding="utf-8"?>
<TemplafySlideFormConfiguration><![CDATA[{"formFields":[],"formDataEntries":[]}]]></TemplafySlideFormConfiguration>
</file>

<file path=customXml/item9.xml><?xml version="1.0" encoding="utf-8"?>
<TemplafySlideTemplateConfiguration><![CDATA[{"slideVersion":1,"isValidatorEnabled":false,"isLocked":false,"elementsMetadata":[],"slideId":"638013797448130541","enableDocumentContentUpdater":false,"version":"2.0"}]]></TemplafySlideTemplateConfiguration>
</file>

<file path=customXml/itemProps1.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xml><?xml version="1.0" encoding="utf-8"?>
<ds:datastoreItem xmlns:ds="http://schemas.openxmlformats.org/officeDocument/2006/customXml" ds:itemID="{2C686BFD-F092-4B21-A66B-55EE9ABFEA54}">
  <ds:schemaRefs/>
</ds:datastoreItem>
</file>

<file path=customXml/itemProps11.xml><?xml version="1.0" encoding="utf-8"?>
<ds:datastoreItem xmlns:ds="http://schemas.openxmlformats.org/officeDocument/2006/customXml" ds:itemID="{54265C0A-1840-4D90-A2E1-4F879848AB7C}">
  <ds:schemaRefs/>
</ds:datastoreItem>
</file>

<file path=customXml/itemProps12.xml><?xml version="1.0" encoding="utf-8"?>
<ds:datastoreItem xmlns:ds="http://schemas.openxmlformats.org/officeDocument/2006/customXml" ds:itemID="{A8A439ED-2598-409A-B23C-471E34407B12}">
  <ds:schemaRefs/>
</ds:datastoreItem>
</file>

<file path=customXml/itemProps2.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3.xml><?xml version="1.0" encoding="utf-8"?>
<ds:datastoreItem xmlns:ds="http://schemas.openxmlformats.org/officeDocument/2006/customXml" ds:itemID="{0CC40518-738D-4AC5-BC45-2A7B87381AD0}">
  <ds:schemaRefs/>
</ds:datastoreItem>
</file>

<file path=customXml/itemProps4.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5.xml><?xml version="1.0" encoding="utf-8"?>
<ds:datastoreItem xmlns:ds="http://schemas.openxmlformats.org/officeDocument/2006/customXml" ds:itemID="{0E79E423-1C38-4076-937B-2170927B6C37}">
  <ds:schemaRefs/>
</ds:datastoreItem>
</file>

<file path=customXml/itemProps6.xml><?xml version="1.0" encoding="utf-8"?>
<ds:datastoreItem xmlns:ds="http://schemas.openxmlformats.org/officeDocument/2006/customXml" ds:itemID="{A8CC7CD2-DFF0-4E2E-8A4D-47D2CBDC57A2}">
  <ds:schemaRefs/>
</ds:datastoreItem>
</file>

<file path=customXml/itemProps7.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8.xml><?xml version="1.0" encoding="utf-8"?>
<ds:datastoreItem xmlns:ds="http://schemas.openxmlformats.org/officeDocument/2006/customXml" ds:itemID="{1FEF7E43-1B36-4612-ACF8-0B462E5212DD}">
  <ds:schemaRefs/>
</ds:datastoreItem>
</file>

<file path=customXml/itemProps9.xml><?xml version="1.0" encoding="utf-8"?>
<ds:datastoreItem xmlns:ds="http://schemas.openxmlformats.org/officeDocument/2006/customXml" ds:itemID="{86448488-CD57-427B-82C0-B5E1AEB9B3F0}">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290</TotalTime>
  <Words>673</Words>
  <Application>Microsoft Office PowerPoint</Application>
  <PresentationFormat>Widescreen</PresentationFormat>
  <Paragraphs>192</Paragraphs>
  <Slides>46</Slides>
  <Notes>43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46</vt:i4>
      </vt:variant>
    </vt:vector>
  </HeadingPairs>
  <TitlesOfParts>
    <vt:vector size="53" baseType="lpstr">
      <vt:lpstr>Arial</vt:lpstr>
      <vt:lpstr>Calibri</vt:lpstr>
      <vt:lpstr>Open Sans Light</vt:lpstr>
      <vt:lpstr>System Font Regular</vt:lpstr>
      <vt:lpstr>Office Theme</vt:lpstr>
      <vt:lpstr>2_Dark Theme</vt:lpstr>
      <vt:lpstr>Custom Design</vt:lpstr>
      <vt:lpstr>PowerPoint Presentation</vt:lpstr>
      <vt:lpstr>Purpose</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 - Questions</vt:lpstr>
      <vt:lpstr>Machine Guidance - HP Shovel - Answers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46</cp:revision>
  <dcterms:created xsi:type="dcterms:W3CDTF">2022-11-14T23:12:04Z</dcterms:created>
  <dcterms:modified xsi:type="dcterms:W3CDTF">2023-07-24T19:44:29Z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